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36"/>
  </p:notesMasterIdLst>
  <p:sldIdLst>
    <p:sldId id="453" r:id="rId17"/>
    <p:sldId id="460" r:id="rId18"/>
    <p:sldId id="271" r:id="rId19"/>
    <p:sldId id="461" r:id="rId20"/>
    <p:sldId id="432" r:id="rId21"/>
    <p:sldId id="382" r:id="rId22"/>
    <p:sldId id="452" r:id="rId23"/>
    <p:sldId id="381" r:id="rId24"/>
    <p:sldId id="384" r:id="rId25"/>
    <p:sldId id="383" r:id="rId26"/>
    <p:sldId id="387" r:id="rId27"/>
    <p:sldId id="386" r:id="rId28"/>
    <p:sldId id="385" r:id="rId29"/>
    <p:sldId id="454" r:id="rId30"/>
    <p:sldId id="455" r:id="rId31"/>
    <p:sldId id="456" r:id="rId32"/>
    <p:sldId id="457" r:id="rId33"/>
    <p:sldId id="458" r:id="rId34"/>
    <p:sldId id="45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85" autoAdjust="0"/>
    <p:restoredTop sz="93390" autoAdjust="0"/>
  </p:normalViewPr>
  <p:slideViewPr>
    <p:cSldViewPr>
      <p:cViewPr varScale="1">
        <p:scale>
          <a:sx n="85" d="100"/>
          <a:sy n="85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22668-0055-4980-B115-FB403BCD522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10/9/2013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609600"/>
            <a:ext cx="7924800" cy="3581400"/>
          </a:xfrm>
        </p:spPr>
        <p:txBody>
          <a:bodyPr>
            <a:normAutofit lnSpcReduction="10000"/>
          </a:bodyPr>
          <a:lstStyle/>
          <a:p>
            <a:pPr marL="514350" indent="-514350" algn="just">
              <a:buClr>
                <a:srgbClr val="002060"/>
              </a:buClr>
              <a:buNone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3. </a:t>
            </a:r>
            <a:r>
              <a:rPr lang="en-AU" sz="3000" b="1" dirty="0">
                <a:solidFill>
                  <a:srgbClr val="002060"/>
                </a:solidFill>
                <a:latin typeface="ML-Aathira" pitchFamily="82" charset="0"/>
              </a:rPr>
              <a:t>	 	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nÝ-bn-¡-s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¸«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Znh-k-§-fnÂ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D]-h-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kn-¡p-¶Xpw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hne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-¡-s¸« `£-W-km-[-\-§Ä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hÀÖn-¡p-Ibpw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sN¿-Ww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latin typeface="ML-Aathira" pitchFamily="82" charset="0"/>
              </a:rPr>
              <a:t> 	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t\m¼pw D]-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hm-khpw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-X-¯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mK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-§-fm-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t\m¼p-Im-e¯v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amwk-hÀP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t¯m-sSm¸w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Nne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Blm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-c-km-[-\-§Ä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Hgn-hm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-¡p-¶-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tXyI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mbvÝn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-¯-{]-hr-¯n-IÄ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nÀÆ-ln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-¡p-¶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k` t{]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mÕm-ln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-¸n-¡p-¶p-­v. Cu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-Po-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-X-s¯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IqSp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-XÂ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ià-am¡pw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latin typeface="ML-Aathira" pitchFamily="82" charset="0"/>
            </a:endParaRPr>
          </a:p>
        </p:txBody>
      </p:sp>
      <p:pic>
        <p:nvPicPr>
          <p:cNvPr id="8" name="Picture 7" descr="untitled4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6600" y="3657600"/>
            <a:ext cx="5867400" cy="3200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685800"/>
            <a:ext cx="7924800" cy="6172200"/>
          </a:xfrm>
        </p:spPr>
        <p:txBody>
          <a:bodyPr>
            <a:normAutofit/>
          </a:bodyPr>
          <a:lstStyle/>
          <a:p>
            <a:pPr marL="514350" indent="-514350" algn="just">
              <a:buClr>
                <a:srgbClr val="002060"/>
              </a:buClr>
              <a:buNone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4. 	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hne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-¡-s¸«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Ime¯v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hnhmlw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BtLm-jn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-¡p-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Itbm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Xncp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-Ê-`-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-e-¡n-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bn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-¡p¶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Bfp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-I-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fp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ambn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hnhmlw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\S-¯p-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Itbm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¿-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cpXv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t\m¼p-Imew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Xym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-K-¯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mfp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-I-fm-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BtLm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-j-§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Ä¡pÅ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Ah-k-c-§-f-Ã.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A¡m-e¯v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hnhml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BtLm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-j-§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Ä¡pw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aäv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BtLmj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-]m-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IÄ¡pw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\S-¯m³ k` A\p-h-Zn-¡p-¶n-Ã.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GsX¦nepw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ImcW¯mÂ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k`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hne¡v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IÂ¸n¨ncn¡p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hyIvXnIfpambn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\S¯m³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k`mwK§Ä¡v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phmZanÃ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6" name="Picture 5" descr="untitled5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600" y="4996873"/>
            <a:ext cx="4724400" cy="186112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ntitled3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5029199"/>
            <a:ext cx="3886200" cy="1828801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52400"/>
            <a:ext cx="8763000" cy="5181600"/>
          </a:xfrm>
        </p:spPr>
        <p:txBody>
          <a:bodyPr>
            <a:noAutofit/>
          </a:bodyPr>
          <a:lstStyle/>
          <a:p>
            <a:pPr marL="514350" indent="-514350" algn="just">
              <a:buClr>
                <a:srgbClr val="002060"/>
              </a:buClr>
              <a:buNone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5.  	 	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ssZhmeb¯n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\pw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ssZhip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iqjIÀ¡pw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smtClean="0">
                <a:solidFill>
                  <a:srgbClr val="00B0F0"/>
                </a:solidFill>
                <a:latin typeface="ML-Aathira" pitchFamily="82" charset="0"/>
              </a:rPr>
              <a:t>sshZnItae²y £</a:t>
            </a:r>
            <a:r>
              <a:rPr lang="en-AU" sz="3000" b="1" dirty="0" smtClean="0">
                <a:solidFill>
                  <a:srgbClr val="00B0F0"/>
                </a:solidFill>
                <a:latin typeface="ML-Aathira" pitchFamily="82" charset="0"/>
              </a:rPr>
              <a:t>³ 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nivNbn¨n«pÅ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Xhmchpw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aÁv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HmlcnIfpw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sImSp¡Ww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ssZhmeb¯nsâ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kwc£Whpw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 err="1" smtClean="0">
                <a:solidFill>
                  <a:schemeClr val="tx1"/>
                </a:solidFill>
                <a:latin typeface="ML-Aathira" pitchFamily="82" charset="0"/>
              </a:rPr>
              <a:t>ssZhmebip</a:t>
            </a:r>
            <a:r>
              <a:rPr lang="en-AU" sz="2500" b="1" dirty="0" smtClean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2500" b="1" dirty="0" err="1" smtClean="0">
                <a:solidFill>
                  <a:schemeClr val="tx1"/>
                </a:solidFill>
                <a:latin typeface="ML-Aathira" pitchFamily="82" charset="0"/>
              </a:rPr>
              <a:t>iqjIcpsS</a:t>
            </a:r>
            <a:r>
              <a:rPr lang="en-AU" sz="25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]me\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bpw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km[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p¡fpsS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kwc£Whpw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k`mkaql¯nsâ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ISabmsW¶v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Cu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Iev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]\ \s½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HmÀan¸n¡p¶p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CShI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kaql¯nsâ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kpkvYnXn¡pw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hfÀ¨bv¡papÅ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tI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{µ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kvYm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\w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IqSnbmWv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CShItZhmebw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. AXn\mÂ ssZhmeb¯n\v Bhiyamb km¼¯nIklmbw \ÂIm³ hnizmknIÄ¡p ISabp­v. hnhn[ kµÀ`§fnÂ \mw ]Ån¡pw ssZhmeb ip{iqjIÀ¡pw ]mhs¸«hÀ¡pw \ÂtI­ Hmlcn F{Xsb¶v sa{Xm·mÀ \nivNbn¡p¶p.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AXn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Xhmcw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F¶p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2500" b="1" dirty="0" err="1">
                <a:solidFill>
                  <a:schemeClr val="tx1"/>
                </a:solidFill>
                <a:latin typeface="ML-Aathira" pitchFamily="82" charset="0"/>
              </a:rPr>
              <a:t>dbp¶Xv</a:t>
            </a:r>
            <a:r>
              <a:rPr lang="en-AU" sz="25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25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3048000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{]amW§Ä t]mse Hcn¡epw amÁw hcm¯hbÃ. Xncpk`bpsS IÂ]\IÄ, Ime¯n\pw tZi¯n\pw kwkv¡mc¯n\pw A\pkcn¨v ChbnÂ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hyXymk§Ä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phZn¡mdp­v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amÀ¸m¸mbv¡pw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sa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Xm·mÀ¡pw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am{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Xta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C§s\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hyXymk§Ä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hcp¯phm³ A[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nImcapÅq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  <p:pic>
        <p:nvPicPr>
          <p:cNvPr id="7" name="Picture 6" descr="ALeqM5gi91UL8D6TttUCFnBlnPvLXR5It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3505200"/>
            <a:ext cx="5715000" cy="3352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\Ã </a:t>
            </a:r>
            <a:r>
              <a:rPr lang="en-US" sz="3000" b="1" dirty="0" err="1">
                <a:latin typeface="ML-Aathira" pitchFamily="82" charset="0"/>
              </a:rPr>
              <a:t>ssZhta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R§fpsS</a:t>
            </a:r>
            <a:r>
              <a:rPr lang="en-US" sz="3000" b="1" dirty="0">
                <a:latin typeface="ML-Aathira" pitchFamily="82" charset="0"/>
              </a:rPr>
              <a:t> \·</a:t>
            </a:r>
            <a:r>
              <a:rPr lang="en-US" sz="3000" b="1" dirty="0" err="1">
                <a:latin typeface="ML-Aathira" pitchFamily="82" charset="0"/>
              </a:rPr>
              <a:t>bv¡mbn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Xncpk</a:t>
            </a:r>
            <a:r>
              <a:rPr lang="en-US" sz="3000" b="1" dirty="0">
                <a:latin typeface="ML-Aathira" pitchFamily="82" charset="0"/>
              </a:rPr>
              <a:t>`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Iev</a:t>
            </a:r>
            <a:r>
              <a:rPr lang="en-US" sz="3000" b="1" dirty="0">
                <a:latin typeface="ML-Aathira" pitchFamily="82" charset="0"/>
              </a:rPr>
              <a:t>]\</a:t>
            </a:r>
            <a:r>
              <a:rPr lang="en-US" sz="3000" b="1" dirty="0" err="1">
                <a:latin typeface="ML-Aathira" pitchFamily="82" charset="0"/>
              </a:rPr>
              <a:t>IfpsS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bYmÀ</a:t>
            </a:r>
            <a:r>
              <a:rPr lang="en-US" sz="3000" b="1" dirty="0">
                <a:latin typeface="ML-Aathira" pitchFamily="82" charset="0"/>
              </a:rPr>
              <a:t>° </a:t>
            </a:r>
            <a:r>
              <a:rPr lang="en-US" sz="3000" b="1" dirty="0" err="1">
                <a:latin typeface="ML-Aathira" pitchFamily="82" charset="0"/>
              </a:rPr>
              <a:t>ssNX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yw</a:t>
            </a:r>
            <a:r>
              <a:rPr lang="en-US" sz="3000" b="1" dirty="0">
                <a:latin typeface="ML-Aathira" pitchFamily="82" charset="0"/>
              </a:rPr>
              <a:t> a\</a:t>
            </a:r>
            <a:r>
              <a:rPr lang="en-US" sz="3000" b="1" dirty="0" err="1">
                <a:latin typeface="ML-Aathira" pitchFamily="82" charset="0"/>
              </a:rPr>
              <a:t>knem¡n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Ahb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pkcn¨v</a:t>
            </a:r>
            <a:r>
              <a:rPr lang="en-US" sz="3000" b="1" dirty="0">
                <a:latin typeface="ML-Aathira" pitchFamily="82" charset="0"/>
              </a:rPr>
              <a:t> Pohn¡phm³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90800" y="152400"/>
            <a:ext cx="5791200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2500" b="1" dirty="0">
                <a:solidFill>
                  <a:srgbClr val="180216"/>
                </a:solidFill>
                <a:effectLst/>
                <a:latin typeface="ML-Aathira" pitchFamily="82" charset="0"/>
              </a:rPr>
              <a:t>(</a:t>
            </a:r>
            <a:r>
              <a:rPr lang="en-AU" sz="25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Im¡WaenshmSp</a:t>
            </a:r>
            <a:r>
              <a:rPr lang="en-AU" sz="2500" b="1" dirty="0">
                <a:solidFill>
                  <a:srgbClr val="180216"/>
                </a:solidFill>
                <a:effectLst/>
                <a:latin typeface="ML-Aathira" pitchFamily="82" charset="0"/>
              </a:rPr>
              <a:t> </a:t>
            </a:r>
            <a:r>
              <a:rPr lang="en-AU" sz="25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IÀ¯mth</a:t>
            </a:r>
            <a:r>
              <a:rPr lang="en-AU" sz="2500" b="1" dirty="0">
                <a:solidFill>
                  <a:srgbClr val="180216"/>
                </a:solidFill>
                <a:effectLst/>
                <a:latin typeface="ML-Aathira" pitchFamily="82" charset="0"/>
              </a:rPr>
              <a:t>....)</a:t>
            </a:r>
            <a:endParaRPr lang="en-US" sz="2500" b="1" dirty="0">
              <a:solidFill>
                <a:srgbClr val="180216"/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>
                <a:solidFill>
                  <a:srgbClr val="180216"/>
                </a:solidFill>
                <a:effectLst/>
                <a:latin typeface="ML-Aathira" pitchFamily="82" charset="0"/>
              </a:rPr>
              <a:t>hnizmknIÄX³ </a:t>
            </a:r>
            <a:r>
              <a:rPr lang="en-AU" sz="22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Iq«mbva</a:t>
            </a:r>
            <a:endParaRPr lang="en-US" sz="2200" b="1" dirty="0">
              <a:solidFill>
                <a:srgbClr val="180216"/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Xncpk`bmsWt¶mÀ¡pI</a:t>
            </a:r>
            <a:r>
              <a:rPr lang="en-AU" sz="2200" b="1" dirty="0">
                <a:solidFill>
                  <a:srgbClr val="180216"/>
                </a:solidFill>
                <a:effectLst/>
                <a:latin typeface="ML-Aathira" pitchFamily="82" charset="0"/>
              </a:rPr>
              <a:t> \mw</a:t>
            </a:r>
            <a:endParaRPr lang="en-US" sz="2200" b="1" dirty="0">
              <a:solidFill>
                <a:srgbClr val="180216"/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c£m</a:t>
            </a:r>
            <a:r>
              <a:rPr lang="en-AU" sz="2200" b="1" dirty="0">
                <a:solidFill>
                  <a:srgbClr val="180216"/>
                </a:solidFill>
                <a:effectLst/>
                <a:latin typeface="ML-Aathira" pitchFamily="82" charset="0"/>
              </a:rPr>
              <a:t>]</a:t>
            </a:r>
            <a:r>
              <a:rPr lang="en-AU" sz="22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mXbnÂ</a:t>
            </a:r>
            <a:r>
              <a:rPr lang="en-AU" sz="2200" b="1" dirty="0">
                <a:solidFill>
                  <a:srgbClr val="180216"/>
                </a:solidFill>
                <a:effectLst/>
                <a:latin typeface="ML-Aathira" pitchFamily="82" charset="0"/>
              </a:rPr>
              <a:t> \o§nSphm³</a:t>
            </a:r>
            <a:endParaRPr lang="en-US" sz="2200" b="1" dirty="0">
              <a:solidFill>
                <a:srgbClr val="180216"/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Xncpk`tbIn</a:t>
            </a:r>
            <a:r>
              <a:rPr lang="en-AU" sz="2200" b="1" dirty="0">
                <a:solidFill>
                  <a:srgbClr val="180216"/>
                </a:solidFill>
                <a:effectLst/>
                <a:latin typeface="ML-Aathira" pitchFamily="82" charset="0"/>
              </a:rPr>
              <a:t> IÂ]\IÄ</a:t>
            </a:r>
            <a:endParaRPr lang="en-US" sz="2200" b="1" dirty="0">
              <a:solidFill>
                <a:srgbClr val="180216"/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>
                <a:solidFill>
                  <a:srgbClr val="180216"/>
                </a:solidFill>
                <a:effectLst/>
                <a:latin typeface="ML-Aathira" pitchFamily="82" charset="0"/>
              </a:rPr>
              <a:t>	_</a:t>
            </a:r>
            <a:r>
              <a:rPr lang="en-AU" sz="22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entbIps¶mcp</a:t>
            </a:r>
            <a:r>
              <a:rPr lang="en-AU" sz="2200" b="1" dirty="0">
                <a:solidFill>
                  <a:srgbClr val="180216"/>
                </a:solidFill>
                <a:effectLst/>
                <a:latin typeface="ML-Aathira" pitchFamily="82" charset="0"/>
              </a:rPr>
              <a:t> </a:t>
            </a:r>
            <a:r>
              <a:rPr lang="en-AU" sz="22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ku`mKyw</a:t>
            </a:r>
            <a:endParaRPr lang="en-US" sz="2200" b="1" dirty="0">
              <a:solidFill>
                <a:srgbClr val="180216"/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>
                <a:solidFill>
                  <a:srgbClr val="180216"/>
                </a:solidFill>
                <a:effectLst/>
                <a:latin typeface="ML-Aathira" pitchFamily="82" charset="0"/>
              </a:rPr>
              <a:t>	]¦ns«m¶mbv¯oÀ¶oSm³</a:t>
            </a:r>
            <a:endParaRPr lang="en-US" sz="2200" b="1" dirty="0">
              <a:solidFill>
                <a:srgbClr val="180216"/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>
                <a:solidFill>
                  <a:srgbClr val="180216"/>
                </a:solidFill>
                <a:effectLst/>
                <a:latin typeface="ML-Aathira" pitchFamily="82" charset="0"/>
              </a:rPr>
              <a:t>	</a:t>
            </a:r>
            <a:r>
              <a:rPr lang="en-AU" sz="22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ImcpWy¯nIthIoSpw</a:t>
            </a:r>
            <a:endParaRPr lang="en-US" sz="2200" b="1" dirty="0">
              <a:solidFill>
                <a:srgbClr val="180216"/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>
                <a:solidFill>
                  <a:srgbClr val="180216"/>
                </a:solidFill>
                <a:effectLst/>
                <a:latin typeface="ML-Aathira" pitchFamily="82" charset="0"/>
              </a:rPr>
              <a:t>	A\</a:t>
            </a:r>
            <a:r>
              <a:rPr lang="en-AU" sz="22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pcRvP</a:t>
            </a:r>
            <a:r>
              <a:rPr lang="en-AU" sz="2200" b="1" dirty="0">
                <a:solidFill>
                  <a:srgbClr val="180216"/>
                </a:solidFill>
                <a:effectLst/>
                <a:latin typeface="ML-Aathira" pitchFamily="82" charset="0"/>
              </a:rPr>
              <a:t>\</a:t>
            </a:r>
            <a:r>
              <a:rPr lang="en-AU" sz="2200" b="1" dirty="0" err="1">
                <a:solidFill>
                  <a:srgbClr val="180216"/>
                </a:solidFill>
                <a:effectLst/>
                <a:latin typeface="ML-Aathira" pitchFamily="82" charset="0"/>
              </a:rPr>
              <a:t>IqZmibXpw</a:t>
            </a:r>
            <a:endParaRPr lang="en-AU" sz="2200" b="1" dirty="0">
              <a:solidFill>
                <a:srgbClr val="180216"/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X¶psS</a:t>
            </a: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 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lrZbtImhneXnÂ</a:t>
            </a:r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GÁXphm§pw</a:t>
            </a: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 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ss</a:t>
            </a: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{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IkvXh</a:t>
            </a: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\pw</a:t>
            </a:r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t\m¼p]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hmk</a:t>
            </a: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{]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mÀXvY</a:t>
            </a: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\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bmÂ</a:t>
            </a:r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kÂIrXy§Ä</a:t>
            </a: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 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sNbvXnSpI</a:t>
            </a:r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	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tZhmebaXnt</a:t>
            </a: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\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mlcnbpw</a:t>
            </a:r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	\</a:t>
            </a:r>
            <a:r>
              <a:rPr lang="en-AU" sz="2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ÂIoSpI</a:t>
            </a:r>
            <a:r>
              <a:rPr lang="en-A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 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aSnIqSmsX</a:t>
            </a:r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	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k`tbmsSm¯pNn´n¡mw</a:t>
            </a:r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L-Aathira" pitchFamily="82" charset="0"/>
            </a:endParaRPr>
          </a:p>
          <a:p>
            <a:pPr>
              <a:buNone/>
            </a:pP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	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k`tbmsSm¯p</a:t>
            </a: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 {]</a:t>
            </a:r>
            <a:r>
              <a:rPr lang="en-AU" sz="22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hÀ¯n¡mw</a:t>
            </a:r>
            <a:r>
              <a:rPr lang="en-AU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</a:rPr>
              <a:t>.</a:t>
            </a:r>
            <a:endParaRPr lang="en-US" sz="2500" b="1" dirty="0">
              <a:solidFill>
                <a:srgbClr val="180216"/>
              </a:solidFill>
              <a:effectLst/>
              <a:latin typeface="ML-Indulekh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a¯m</a:t>
            </a:r>
            <a:r>
              <a:rPr lang="en-US" sz="4500" dirty="0">
                <a:latin typeface="ML-Aathira" pitchFamily="82" charset="0"/>
              </a:rPr>
              <a:t> .16:13þ20)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\o `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qanbnÂ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sI«p¶sXÃmw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kzÀK¯nepw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sI«s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¸«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ncn¡pw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. \o `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qanbnÂ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Agn¡p¶sXÃmw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kzÀK¯nepw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Agn¡s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¸«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ncn¡pw</a:t>
            </a:r>
            <a:endParaRPr lang="en-AU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AU" sz="3000" dirty="0" err="1">
                <a:solidFill>
                  <a:srgbClr val="00B0F0"/>
                </a:solidFill>
                <a:latin typeface="ML-Aathira" pitchFamily="82" charset="0"/>
              </a:rPr>
              <a:t>a¯m</a:t>
            </a: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. 16:20).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AU" sz="2800" b="1" dirty="0" err="1">
                <a:latin typeface="ML-Aathira" pitchFamily="82" charset="0"/>
              </a:rPr>
              <a:t>Xncpk`bpsS</a:t>
            </a:r>
            <a:r>
              <a:rPr lang="en-AU" sz="2800" b="1" dirty="0">
                <a:latin typeface="ML-Aathira" pitchFamily="82" charset="0"/>
              </a:rPr>
              <a:t> IÂ]\IÄ A\</a:t>
            </a:r>
            <a:r>
              <a:rPr lang="en-AU" sz="2800" b="1" dirty="0" err="1">
                <a:latin typeface="ML-Aathira" pitchFamily="82" charset="0"/>
              </a:rPr>
              <a:t>pkcn¨v</a:t>
            </a:r>
            <a:r>
              <a:rPr lang="en-AU" sz="2800" b="1" dirty="0">
                <a:latin typeface="ML-Aathira" pitchFamily="82" charset="0"/>
              </a:rPr>
              <a:t> 	</a:t>
            </a:r>
          </a:p>
          <a:p>
            <a:pPr algn="ctr"/>
            <a:r>
              <a:rPr lang="en-AU" sz="2800" b="1" dirty="0" err="1">
                <a:latin typeface="ML-Aathira" pitchFamily="82" charset="0"/>
              </a:rPr>
              <a:t>Pohn¨psIm­v</a:t>
            </a:r>
            <a:r>
              <a:rPr lang="en-AU" sz="2800" b="1" dirty="0">
                <a:latin typeface="ML-Aathira" pitchFamily="82" charset="0"/>
              </a:rPr>
              <a:t> </a:t>
            </a:r>
            <a:r>
              <a:rPr lang="en-AU" sz="2800" b="1" dirty="0" err="1">
                <a:latin typeface="ML-Aathira" pitchFamily="82" charset="0"/>
              </a:rPr>
              <a:t>k`bpsS</a:t>
            </a:r>
            <a:r>
              <a:rPr lang="en-AU" sz="2800" b="1" dirty="0">
                <a:latin typeface="ML-Aathira" pitchFamily="82" charset="0"/>
              </a:rPr>
              <a:t> </a:t>
            </a:r>
            <a:r>
              <a:rPr lang="en-AU" sz="2800" b="1" dirty="0" err="1">
                <a:latin typeface="ML-Aathira" pitchFamily="82" charset="0"/>
              </a:rPr>
              <a:t>hnizkvX</a:t>
            </a:r>
            <a:r>
              <a:rPr lang="en-AU" sz="2800" b="1" dirty="0">
                <a:latin typeface="ML-Aathira" pitchFamily="82" charset="0"/>
              </a:rPr>
              <a:t> </a:t>
            </a:r>
            <a:r>
              <a:rPr lang="en-AU" sz="2800" b="1" dirty="0" err="1">
                <a:latin typeface="ML-Aathira" pitchFamily="82" charset="0"/>
              </a:rPr>
              <a:t>aI</a:t>
            </a:r>
            <a:r>
              <a:rPr lang="en-AU" sz="2800" b="1" dirty="0">
                <a:latin typeface="ML-Aathira" pitchFamily="82" charset="0"/>
              </a:rPr>
              <a:t>\</a:t>
            </a:r>
            <a:r>
              <a:rPr lang="en-AU" sz="2800" b="1" dirty="0" err="1">
                <a:latin typeface="ML-Aathira" pitchFamily="82" charset="0"/>
              </a:rPr>
              <a:t>mbn</a:t>
            </a:r>
            <a:r>
              <a:rPr lang="en-AU" sz="2800" b="1" dirty="0">
                <a:latin typeface="ML-Aathira" pitchFamily="82" charset="0"/>
              </a:rPr>
              <a:t>/ </a:t>
            </a:r>
            <a:r>
              <a:rPr lang="en-AU" sz="2800" b="1" dirty="0" err="1">
                <a:latin typeface="ML-Aathira" pitchFamily="82" charset="0"/>
              </a:rPr>
              <a:t>aIfmbn</a:t>
            </a:r>
            <a:r>
              <a:rPr lang="en-AU" sz="28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AU" sz="2800" b="1" dirty="0">
                <a:latin typeface="ML-Aathira" pitchFamily="82" charset="0"/>
              </a:rPr>
              <a:t>Rm³ </a:t>
            </a:r>
            <a:r>
              <a:rPr lang="en-AU" sz="2800" b="1" dirty="0" err="1">
                <a:latin typeface="ML-Aathira" pitchFamily="82" charset="0"/>
              </a:rPr>
              <a:t>Pohn¡pw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Znhkw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nXm¡sf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lpam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n¡Ww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Poh³ </a:t>
            </a:r>
            <a:r>
              <a:rPr lang="en-US" sz="2500" b="1" dirty="0" err="1">
                <a:latin typeface="ML-Aathira" pitchFamily="82" charset="0"/>
              </a:rPr>
              <a:t>ssZhZm</a:t>
            </a:r>
            <a:r>
              <a:rPr lang="en-US" sz="2500" b="1" dirty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ssewKnI</a:t>
            </a:r>
            <a:r>
              <a:rPr lang="en-US" sz="2500" b="1" dirty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tamjvSn¡cpXv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kXyw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dbpI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Zm¼Xyhnip²n ]</a:t>
            </a:r>
            <a:r>
              <a:rPr lang="en-US" sz="2500" b="1" dirty="0" err="1">
                <a:latin typeface="ML-Aathira" pitchFamily="82" charset="0"/>
              </a:rPr>
              <a:t>men¡pI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AhImianÃm¯Xv</a:t>
            </a:r>
            <a:r>
              <a:rPr lang="en-US" sz="2500" b="1" dirty="0">
                <a:latin typeface="ML-Aathira" pitchFamily="82" charset="0"/>
              </a:rPr>
              <a:t>  B{</a:t>
            </a:r>
            <a:r>
              <a:rPr lang="en-US" sz="2500" b="1" dirty="0" err="1">
                <a:latin typeface="ML-Aathira" pitchFamily="82" charset="0"/>
              </a:rPr>
              <a:t>Kln¡cpXv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t{</a:t>
            </a:r>
            <a:r>
              <a:rPr lang="en-US" sz="2500" b="1" dirty="0" err="1">
                <a:latin typeface="ML-Aathira" pitchFamily="82" charset="0"/>
              </a:rPr>
              <a:t>ijvTamb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Xncpk`bpsS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xkm£n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nIcWw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kphntij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2486025"/>
            <a:ext cx="6172200" cy="4371975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160020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Xncpk`bpsS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Iev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]\IÄ</a:t>
            </a:r>
          </a:p>
        </p:txBody>
      </p:sp>
      <p:pic>
        <p:nvPicPr>
          <p:cNvPr id="1026" name="Picture 2" descr="C:\Documents and Settings\john\Desktop\class 3 bit\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381000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81000"/>
            <a:ext cx="807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msaÃmhcpw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pXnb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 C{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kmtbense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AwK§fmWv</a:t>
            </a:r>
            <a:endParaRPr lang="en-US" sz="4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  <p:pic>
        <p:nvPicPr>
          <p:cNvPr id="1026" name="Picture 2" descr="D:\web photo\class 7\Happy-Childr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4900" y="2209800"/>
            <a:ext cx="6972300" cy="4648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90800" y="2104072"/>
            <a:ext cx="393409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k`-bpsS \nba§Ä</a:t>
            </a:r>
          </a:p>
          <a:p>
            <a:pPr>
              <a:buFont typeface="Wingdings" pitchFamily="2" charset="2"/>
              <a:buChar char="Ø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Xncp-k-`-bpsS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Iev]-\-IÄ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ctr">
              <a:buFont typeface="Wingdings" pitchFamily="2" charset="2"/>
              <a:buChar char="Ø"/>
            </a:pP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ross-over-troubled-wat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3250184"/>
            <a:ext cx="5105400" cy="3607816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685800"/>
            <a:ext cx="7924800" cy="6172200"/>
          </a:xfrm>
        </p:spPr>
        <p:txBody>
          <a:bodyPr>
            <a:normAutofit/>
          </a:bodyPr>
          <a:lstStyle/>
          <a:p>
            <a:endParaRPr lang="en-US" sz="2800" dirty="0">
              <a:solidFill>
                <a:srgbClr val="FFFF00"/>
              </a:solidFill>
              <a:latin typeface="ML-Indulekha" pitchFamily="82" charset="0"/>
            </a:endParaRPr>
          </a:p>
          <a:p>
            <a:pPr>
              <a:buNone/>
            </a:pPr>
            <a:endParaRPr lang="en-US" sz="2800" dirty="0">
              <a:latin typeface="ML-Indulekha" pitchFamily="82" charset="0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04800" y="494199"/>
            <a:ext cx="8534400" cy="247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k`-bpsS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nba§Ä</a:t>
            </a:r>
            <a:endParaRPr kumimoji="0" lang="en-US" sz="3000" b="1" i="0" u="none" strike="noStrike" normalizeH="0" baseline="0" dirty="0">
              <a:latin typeface="ML-Aathira" pitchFamily="82" charset="0"/>
              <a:ea typeface="Calibri" pitchFamily="34" charset="0"/>
              <a:cs typeface="ML-IndulekhaHeavy" pitchFamily="82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1" i="0" u="none" strike="noStrike" normalizeH="0" baseline="0" dirty="0">
                <a:latin typeface="ML-Aathira" pitchFamily="82" charset="0"/>
                <a:ea typeface="Calibri" pitchFamily="34" charset="0"/>
                <a:cs typeface="ML-IndulekhaHeavy" pitchFamily="82" charset="0"/>
              </a:rPr>
              <a:t> 	</a:t>
            </a:r>
            <a:r>
              <a:rPr kumimoji="0" lang="en-US" sz="3000" b="1" i="0" u="none" strike="noStrike" normalizeH="0" baseline="0" dirty="0" err="1">
                <a:latin typeface="ML-Aathira" pitchFamily="82" charset="0"/>
                <a:ea typeface="Calibri" pitchFamily="34" charset="0"/>
                <a:cs typeface="ML-IndulekhaHeavy" pitchFamily="82" charset="0"/>
              </a:rPr>
              <a:t>ssZh</a:t>
            </a:r>
            <a:r>
              <a:rPr kumimoji="0" lang="en-US" sz="3000" b="1" i="0" u="none" strike="noStrike" normalizeH="0" baseline="0" dirty="0">
                <a:latin typeface="ML-Aathira" pitchFamily="82" charset="0"/>
                <a:ea typeface="Calibri" pitchFamily="34" charset="0"/>
                <a:cs typeface="ML-IndulekhaHeavy" pitchFamily="82" charset="0"/>
              </a:rPr>
              <a:t>-{]-am-W</a:t>
            </a:r>
            <a:r>
              <a:rPr lang="en-AU" sz="3000" b="1" dirty="0">
                <a:latin typeface="ML-Aathira" pitchFamily="82" charset="0"/>
              </a:rPr>
              <a:t>§</a:t>
            </a:r>
            <a:r>
              <a:rPr kumimoji="0" lang="en-US" sz="3000" b="1" i="0" u="none" strike="noStrike" normalizeH="0" baseline="0" dirty="0">
                <a:latin typeface="ML-Aathira" pitchFamily="82" charset="0"/>
                <a:ea typeface="Calibri" pitchFamily="34" charset="0"/>
                <a:cs typeface="ML-IndulekhaHeavy" pitchFamily="82" charset="0"/>
              </a:rPr>
              <a:t>-sf hymJym-\n-¡m\pw ]Tn-¸n-¡m-\p-apÅ Ah-Imiw k`-bv¡m-Wv. k`-bpsS {]t_m-[-\-a-\</a:t>
            </a:r>
            <a:r>
              <a:rPr kumimoji="0" lang="en-US" sz="3000" b="1" i="0" u="none" strike="noStrike" normalizeH="0" baseline="0" dirty="0" smtClean="0">
                <a:latin typeface="ML-Aathira" pitchFamily="82" charset="0"/>
                <a:ea typeface="Calibri" pitchFamily="34" charset="0"/>
                <a:cs typeface="ML-IndulekhaHeavy" pitchFamily="82" charset="0"/>
              </a:rPr>
              <a:t>p-k-</a:t>
            </a:r>
            <a:r>
              <a:rPr kumimoji="0" lang="en-US" sz="3000" b="1" i="0" u="none" strike="noStrike" normalizeH="0" baseline="0" dirty="0" err="1" smtClean="0">
                <a:latin typeface="ML-Aathira" pitchFamily="82" charset="0"/>
                <a:ea typeface="Calibri" pitchFamily="34" charset="0"/>
                <a:cs typeface="ML-IndulekhaHeavy" pitchFamily="82" charset="0"/>
              </a:rPr>
              <a:t>cn</a:t>
            </a:r>
            <a:r>
              <a:rPr lang="en-US" sz="3000" b="1" dirty="0" err="1" smtClean="0">
                <a:latin typeface="ML-Aathira" pitchFamily="82" charset="0"/>
                <a:ea typeface="Calibri" pitchFamily="34" charset="0"/>
                <a:cs typeface="ML-IndulekhaHeavy" pitchFamily="82" charset="0"/>
              </a:rPr>
              <a:t>Nv</a:t>
            </a:r>
            <a:r>
              <a:rPr kumimoji="0" lang="en-US" sz="3000" b="1" i="0" u="none" strike="noStrike" normalizeH="0" baseline="0" dirty="0" smtClean="0">
                <a:latin typeface="ML-Aathira" pitchFamily="82" charset="0"/>
                <a:ea typeface="Calibri" pitchFamily="34" charset="0"/>
                <a:cs typeface="ML-IndulekhaHeavy" pitchFamily="82" charset="0"/>
              </a:rPr>
              <a:t> </a:t>
            </a:r>
            <a:r>
              <a:rPr kumimoji="0" lang="en-US" sz="3000" b="1" i="0" u="none" strike="noStrike" normalizeH="0" baseline="0" dirty="0">
                <a:latin typeface="ML-Aathira" pitchFamily="82" charset="0"/>
                <a:ea typeface="Calibri" pitchFamily="34" charset="0"/>
                <a:cs typeface="ML-IndulekhaHeavy" pitchFamily="82" charset="0"/>
              </a:rPr>
              <a:t>ssZh-IÂ¸-\-Isf kzoI-cn-¡m\pw Pohn-X-¯nÂ ]men-¡m\pw \mw {i²n-¡-Ww.</a:t>
            </a:r>
            <a:endParaRPr kumimoji="0" lang="en-US" sz="3000" b="1" i="0" u="none" strike="noStrike" normalizeH="0" baseline="0" dirty="0"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ross-over-troubled-wat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200400"/>
            <a:ext cx="4876800" cy="3657600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2438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Xncp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-k-`-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bpsS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Iev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]-\-IÄ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nXy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-c£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ssIh-cn-¡p-¶-Xn-\pÅ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amÀ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¤-§Ä k`-]-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-¸n-¡p-¶p-­v.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-cm-[-\,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kzoI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]-\-I-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]me\w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nday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5344582"/>
            <a:ext cx="4953000" cy="1513417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304800"/>
            <a:ext cx="8915400" cy="5638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Xncp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-k-`-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bpsS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Iev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]-\-IÄ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None/>
            </a:pPr>
            <a:r>
              <a:rPr lang="en-US" sz="3500" b="1" dirty="0">
                <a:solidFill>
                  <a:srgbClr val="FF0066"/>
                </a:solidFill>
                <a:latin typeface="ML-Aathira" pitchFamily="82" charset="0"/>
              </a:rPr>
              <a:t>1.	 	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Rmb-dm-gvN-I-fnepw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IS-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apÅ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Xncp-\m-fp-I-fnepw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hnip-²-IpÀºm-\-bnÂ ]¦p-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sIm-Å-Ww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. B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Znh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-k-§Ä hnip-²-ambn BN-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-¡p-¶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Xn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\v XS-k-am-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Ip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tPmen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-IÄ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¿-cp-Xv.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{]-am-W-§-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aq¶m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-a-t¯-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Xp-ambn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_Ô-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-Å-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Cu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]-\.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Rmb-dmgvN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IpÀ_m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_-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Ôn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-t¡-­Xv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k`mw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-K-§-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IS-a-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qÀ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®-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IpÀºm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]¦p-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Åp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k` \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nÀt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±-in-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¡p-¶Xv.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-cm-[-\-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]¦p-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-cm\pw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Imcp-Wy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-{]-hr-¯n-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hym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-¡m\pw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kabw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Is­-¯p-¶-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At¶-Zn-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hkw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-¡-s¸« the-IÄ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¿-cp-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sX¶v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k`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nÀtZ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-in-¡p-¶-Xv.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6200" y="4764505"/>
            <a:ext cx="3200400" cy="2093495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4800600"/>
          </a:xfrm>
        </p:spPr>
        <p:txBody>
          <a:bodyPr>
            <a:normAutofit/>
          </a:bodyPr>
          <a:lstStyle/>
          <a:p>
            <a:pPr marL="514350" indent="-514350" algn="just">
              <a:buClr>
                <a:srgbClr val="002060"/>
              </a:buClr>
              <a:buNone/>
            </a:pPr>
            <a:r>
              <a:rPr lang="en-AU" sz="3000" b="1" dirty="0">
                <a:solidFill>
                  <a:srgbClr val="FF0000"/>
                </a:solidFill>
                <a:latin typeface="ML-Aathira" pitchFamily="82" charset="0"/>
              </a:rPr>
              <a:t>2.	 	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B­n-sem-cn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-¡-</a:t>
            </a:r>
            <a:r>
              <a:rPr lang="en-AU" sz="3000" b="1" dirty="0" smtClean="0">
                <a:solidFill>
                  <a:srgbClr val="00B0F0"/>
                </a:solidFill>
                <a:latin typeface="ML-Aathira" pitchFamily="82" charset="0"/>
              </a:rPr>
              <a:t>se-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¦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nepw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A\p-c-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RvP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-\-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IqZmi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kzoI-cn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-¡p-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Ibpw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s]k-lm-¡m-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e¯v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]cn-ip²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IpÀ_m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ssIs¡m-Åp-Ibpw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thWw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kzoI-cWw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IkvXh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PohnX¯n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-´m-t]-£n-X-am-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henb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BgvN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hnip-²-hmcw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Fs¶Ãmw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Adn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-b-s¸-Sp¶ Cu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-L-«-¯n-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c£m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-I-c-c-l-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-§-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kva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k`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tXy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sIm­m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-Sp-¶-Xv.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B­p-Ip-¼-km-c-¯n-\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Ah-k-c-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s]k-lm-¡m-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D]-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tbm-Kn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-¡-W-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sa¶v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-Ê`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-¸n-¡p-¶-Xv.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2569</TotalTime>
  <Words>204</Words>
  <Application>Microsoft Office PowerPoint</Application>
  <PresentationFormat>On-screen Show (4:3)</PresentationFormat>
  <Paragraphs>81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19</vt:i4>
      </vt:variant>
    </vt:vector>
  </HeadingPairs>
  <TitlesOfParts>
    <vt:vector size="35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user</cp:lastModifiedBy>
  <cp:revision>303</cp:revision>
  <dcterms:created xsi:type="dcterms:W3CDTF">2013-05-21T03:50:53Z</dcterms:created>
  <dcterms:modified xsi:type="dcterms:W3CDTF">2013-10-09T06:49:30Z</dcterms:modified>
</cp:coreProperties>
</file>